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Proxima Nova"/>
      <p:regular r:id="rId11"/>
      <p:bold r:id="rId12"/>
      <p:italic r:id="rId13"/>
      <p:boldItalic r:id="rId14"/>
    </p:embeddedFont>
    <p:embeddedFont>
      <p:font typeface="Aldrich"/>
      <p:regular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ProximaNova-regular.fntdata"/><Relationship Id="rId10" Type="http://schemas.openxmlformats.org/officeDocument/2006/relationships/slide" Target="slides/slide5.xml"/><Relationship Id="rId13" Type="http://schemas.openxmlformats.org/officeDocument/2006/relationships/font" Target="fonts/ProximaNova-italic.fntdata"/><Relationship Id="rId12" Type="http://schemas.openxmlformats.org/officeDocument/2006/relationships/font" Target="fonts/ProximaNova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ldrich-regular.fntdata"/><Relationship Id="rId14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d62e2cb6a3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d62e2cb6a3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d62e2cb6a3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d62e2cb6a3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d62e2cb6a3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d62e2cb6a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d62e2cb6a3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d62e2cb6a3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hyperlink" Target="https://ninjahisser.github.io/Luca-Public/Hyperfoundation/index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>
                <a:latin typeface="Aldrich"/>
                <a:ea typeface="Aldrich"/>
                <a:cs typeface="Aldrich"/>
                <a:sym typeface="Aldrich"/>
              </a:rPr>
              <a:t>Interactivity meets science fiction</a:t>
            </a:r>
            <a:endParaRPr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523"/>
              <a:buNone/>
            </a:pPr>
            <a:r>
              <a:rPr lang="nl" sz="1779">
                <a:latin typeface="Aldrich"/>
                <a:ea typeface="Aldrich"/>
                <a:cs typeface="Aldrich"/>
                <a:sym typeface="Aldrich"/>
              </a:rPr>
              <a:t>De kunst van </a:t>
            </a:r>
            <a:r>
              <a:rPr lang="nl" sz="1779">
                <a:latin typeface="Aldrich"/>
                <a:ea typeface="Aldrich"/>
                <a:cs typeface="Aldrich"/>
                <a:sym typeface="Aldrich"/>
              </a:rPr>
              <a:t>Simon Stålenhag’s “Swedish Machines”</a:t>
            </a:r>
            <a:endParaRPr b="1" sz="735">
              <a:latin typeface="Aldrich"/>
              <a:ea typeface="Aldrich"/>
              <a:cs typeface="Aldrich"/>
              <a:sym typeface="Aldrich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nl" sz="2020">
                <a:latin typeface="Aldrich"/>
                <a:ea typeface="Aldrich"/>
                <a:cs typeface="Aldrich"/>
                <a:sym typeface="Aldrich"/>
              </a:rPr>
              <a:t>Wat als je in de wereld van “Swedish Machines” kon stappen?</a:t>
            </a:r>
            <a:endParaRPr sz="2020"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6140725" y="1362575"/>
            <a:ext cx="2691600" cy="32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drich"/>
              <a:buChar char="-"/>
            </a:pPr>
            <a:r>
              <a:rPr lang="nl">
                <a:latin typeface="Aldrich"/>
                <a:ea typeface="Aldrich"/>
                <a:cs typeface="Aldrich"/>
                <a:sym typeface="Aldrich"/>
              </a:rPr>
              <a:t>Bepaal je verhaal</a:t>
            </a:r>
            <a:endParaRPr>
              <a:latin typeface="Aldrich"/>
              <a:ea typeface="Aldrich"/>
              <a:cs typeface="Aldrich"/>
              <a:sym typeface="Aldric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drich"/>
              <a:buChar char="-"/>
            </a:pPr>
            <a:r>
              <a:rPr lang="nl">
                <a:latin typeface="Aldrich"/>
                <a:ea typeface="Aldrich"/>
                <a:cs typeface="Aldrich"/>
                <a:sym typeface="Aldrich"/>
              </a:rPr>
              <a:t>Stap in de wereld</a:t>
            </a:r>
            <a:endParaRPr>
              <a:latin typeface="Aldrich"/>
              <a:ea typeface="Aldrich"/>
              <a:cs typeface="Aldrich"/>
              <a:sym typeface="Aldric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drich"/>
              <a:buChar char="-"/>
            </a:pPr>
            <a:r>
              <a:rPr lang="nl">
                <a:latin typeface="Aldrich"/>
                <a:ea typeface="Aldrich"/>
                <a:cs typeface="Aldrich"/>
                <a:sym typeface="Aldrich"/>
              </a:rPr>
              <a:t>Ontdek</a:t>
            </a:r>
            <a:endParaRPr>
              <a:latin typeface="Aldrich"/>
              <a:ea typeface="Aldrich"/>
              <a:cs typeface="Aldrich"/>
              <a:sym typeface="Aldrich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62575"/>
            <a:ext cx="5555661" cy="320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nl" sz="2020">
                <a:latin typeface="Aldrich"/>
                <a:ea typeface="Aldrich"/>
                <a:cs typeface="Aldrich"/>
                <a:sym typeface="Aldrich"/>
              </a:rPr>
              <a:t>Bepaal je verhaal</a:t>
            </a:r>
            <a:endParaRPr sz="2020"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6140725" y="1362575"/>
            <a:ext cx="2691600" cy="32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drich"/>
              <a:buChar char="-"/>
            </a:pPr>
            <a:r>
              <a:rPr lang="nl">
                <a:latin typeface="Aldrich"/>
                <a:ea typeface="Aldrich"/>
                <a:cs typeface="Aldrich"/>
                <a:sym typeface="Aldrich"/>
              </a:rPr>
              <a:t>Ontdek de werken in jouw verhaal!</a:t>
            </a:r>
            <a:endParaRPr>
              <a:latin typeface="Aldrich"/>
              <a:ea typeface="Aldrich"/>
              <a:cs typeface="Aldrich"/>
              <a:sym typeface="Aldrich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drich"/>
              <a:buChar char="-"/>
            </a:pPr>
            <a:r>
              <a:rPr lang="nl">
                <a:latin typeface="Aldrich"/>
                <a:ea typeface="Aldrich"/>
                <a:cs typeface="Aldrich"/>
                <a:sym typeface="Aldrich"/>
              </a:rPr>
              <a:t>Onderzoek details voor informatie!</a:t>
            </a:r>
            <a:endParaRPr>
              <a:latin typeface="Aldrich"/>
              <a:ea typeface="Aldrich"/>
              <a:cs typeface="Aldrich"/>
              <a:sym typeface="Aldrich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4700197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nl" sz="2020">
                <a:latin typeface="Aldrich"/>
                <a:ea typeface="Aldrich"/>
                <a:cs typeface="Aldrich"/>
                <a:sym typeface="Aldrich"/>
              </a:rPr>
              <a:t>Stap in de wereld</a:t>
            </a:r>
            <a:endParaRPr sz="2020"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6140725" y="1362575"/>
            <a:ext cx="2691600" cy="32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drich"/>
              <a:buChar char="-"/>
            </a:pPr>
            <a:r>
              <a:rPr lang="nl">
                <a:latin typeface="Aldrich"/>
                <a:ea typeface="Aldrich"/>
                <a:cs typeface="Aldrich"/>
                <a:sym typeface="Aldrich"/>
              </a:rPr>
              <a:t>Hoor, beweeg en geniet van de levende kunst.</a:t>
            </a:r>
            <a:endParaRPr>
              <a:latin typeface="Aldrich"/>
              <a:ea typeface="Aldrich"/>
              <a:cs typeface="Aldrich"/>
              <a:sym typeface="Aldrich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62575"/>
            <a:ext cx="5835924" cy="30689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nl" sz="2020">
                <a:latin typeface="Aldrich"/>
                <a:ea typeface="Aldrich"/>
                <a:cs typeface="Aldrich"/>
                <a:sym typeface="Aldrich"/>
              </a:rPr>
              <a:t>Ontdek</a:t>
            </a:r>
            <a:endParaRPr sz="2020">
              <a:latin typeface="Aldrich"/>
              <a:ea typeface="Aldrich"/>
              <a:cs typeface="Aldrich"/>
              <a:sym typeface="Aldrich"/>
            </a:endParaRPr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6140725" y="1362575"/>
            <a:ext cx="2691600" cy="32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ldrich"/>
              <a:buChar char="-"/>
            </a:pPr>
            <a:r>
              <a:rPr lang="nl">
                <a:latin typeface="Aldrich"/>
                <a:ea typeface="Aldrich"/>
                <a:cs typeface="Aldrich"/>
                <a:sym typeface="Aldrich"/>
              </a:rPr>
              <a:t>Ontdek nu zelf jouw verhaal!</a:t>
            </a:r>
            <a:endParaRPr>
              <a:latin typeface="Aldrich"/>
              <a:ea typeface="Aldrich"/>
              <a:cs typeface="Aldrich"/>
              <a:sym typeface="Aldrich"/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503975"/>
            <a:ext cx="5692675" cy="4418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/>
        </p:nvSpPr>
        <p:spPr>
          <a:xfrm>
            <a:off x="325550" y="2085850"/>
            <a:ext cx="5692800" cy="28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https://ninjahisser.github.io/Luca-Public/Hyperfoundation/index.html</a:t>
            </a:r>
            <a:endParaRPr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